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C6A9"/>
    <a:srgbClr val="DEC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3006" y="8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918"/>
            <a:ext cx="5486400" cy="2636250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46513"/>
            <a:ext cx="5486400" cy="9906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49128" y="6245555"/>
            <a:ext cx="1723072" cy="527403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45556"/>
            <a:ext cx="3660458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43425" y="2066809"/>
            <a:ext cx="1628775" cy="527403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99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66" y="6785078"/>
            <a:ext cx="5967362" cy="1183513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766" y="1411273"/>
            <a:ext cx="5962695" cy="49211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7968590"/>
            <a:ext cx="5966460" cy="1078890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7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088437"/>
            <a:ext cx="5966460" cy="4048008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270971"/>
            <a:ext cx="5829300" cy="192234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50335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50335"/>
            <a:ext cx="3622992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550335"/>
            <a:ext cx="500381" cy="527403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9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1088438"/>
            <a:ext cx="5710238" cy="398122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733424" y="5069666"/>
            <a:ext cx="5395914" cy="64197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6029974"/>
            <a:ext cx="5834064" cy="118627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50335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48078"/>
            <a:ext cx="3622992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550335"/>
            <a:ext cx="500381" cy="527403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3594" y="1166707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0050" y="4364144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8715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24570"/>
            <a:ext cx="5831087" cy="362820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44" y="5269791"/>
            <a:ext cx="5830206" cy="1444278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47278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47278"/>
            <a:ext cx="3622992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550335"/>
            <a:ext cx="500381" cy="527403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59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28776" y="1100668"/>
            <a:ext cx="4783454" cy="18833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45771" y="3180782"/>
            <a:ext cx="1920240" cy="89168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445770" y="4195482"/>
            <a:ext cx="1920240" cy="485200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76678" y="3179703"/>
            <a:ext cx="1920240" cy="90499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75586" y="4194765"/>
            <a:ext cx="1920240" cy="48527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1989" y="3167473"/>
            <a:ext cx="1920240" cy="90499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91990" y="4195482"/>
            <a:ext cx="1920240" cy="485200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389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628777" y="1100667"/>
            <a:ext cx="4786488" cy="187113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45770" y="5941492"/>
            <a:ext cx="1920240" cy="98621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45770" y="3368040"/>
            <a:ext cx="1920240" cy="2177211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5770" y="6927705"/>
            <a:ext cx="1920240" cy="211977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8905" y="5941492"/>
            <a:ext cx="1920240" cy="98621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468904" y="3368040"/>
            <a:ext cx="1920240" cy="218091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68144" y="6927703"/>
            <a:ext cx="1920240" cy="211977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5024" y="5941492"/>
            <a:ext cx="1920240" cy="98621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95023" y="3368042"/>
            <a:ext cx="1920240" cy="217955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94954" y="6927701"/>
            <a:ext cx="1920240" cy="211977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2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0" y="3169920"/>
            <a:ext cx="5966460" cy="587756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85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4942" y="1079265"/>
            <a:ext cx="1157288" cy="61369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1" y="1077737"/>
            <a:ext cx="4708526" cy="613850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1632" y="550335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770" y="550335"/>
            <a:ext cx="3622992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1849" y="550335"/>
            <a:ext cx="500381" cy="527403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6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9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088439"/>
            <a:ext cx="5966460" cy="4047239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0" y="5260271"/>
            <a:ext cx="5966461" cy="1955971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1632" y="550335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770" y="550335"/>
            <a:ext cx="3622992" cy="5274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1850" y="550335"/>
            <a:ext cx="500380" cy="527403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771" y="3169920"/>
            <a:ext cx="2932934" cy="58775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574" y="3169920"/>
            <a:ext cx="2930655" cy="58775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8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5" y="1100667"/>
            <a:ext cx="4783455" cy="187113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960" y="3154381"/>
            <a:ext cx="2762744" cy="1190095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" y="4524964"/>
            <a:ext cx="2932934" cy="452251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1764" y="3154381"/>
            <a:ext cx="2760466" cy="1190095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574" y="4524964"/>
            <a:ext cx="2930656" cy="452251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7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4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7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2201333"/>
            <a:ext cx="2314575" cy="23114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1078653"/>
            <a:ext cx="3497580" cy="7968827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4512733"/>
            <a:ext cx="2314575" cy="45347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4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2201333"/>
            <a:ext cx="3056798" cy="23114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8143" y="1085127"/>
            <a:ext cx="2755676" cy="796235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4512733"/>
            <a:ext cx="3056798" cy="45347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5615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8775" y="1104094"/>
            <a:ext cx="4783455" cy="1867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0" y="3169920"/>
            <a:ext cx="5966460" cy="5877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9172" y="9181397"/>
            <a:ext cx="160305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770" y="9180667"/>
            <a:ext cx="4260533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29187" y="550335"/>
            <a:ext cx="1483043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80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kumimoji="1"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505640"/>
              </p:ext>
            </p:extLst>
          </p:nvPr>
        </p:nvGraphicFramePr>
        <p:xfrm>
          <a:off x="280084" y="1389262"/>
          <a:ext cx="2908439" cy="32967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72102"/>
                <a:gridCol w="724680"/>
                <a:gridCol w="611657"/>
              </a:tblGrid>
              <a:tr h="3374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Wonder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カード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スコア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枚数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marL="0" marR="0" anchor="ctr"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幻影の庭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8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凍てつく墓標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2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黒の祭壇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3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聖教会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4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8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神の手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5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6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世界の果て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6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5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夢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7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5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1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合計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52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aseline="0" dirty="0" smtClean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(</a:t>
                      </a:r>
                      <a:r>
                        <a:rPr kumimoji="1" lang="ja-JP" altLang="en-US" sz="1000" baseline="0" dirty="0" smtClean="0">
                          <a:latin typeface="Gadugi" panose="020B0502040204020203" pitchFamily="34" charset="0"/>
                          <a:ea typeface="HGS創英ﾌﾟﾚｾﾞﾝｽEB" panose="02020800000000000000" pitchFamily="18" charset="-128"/>
                        </a:rPr>
                        <a:t>拡張</a:t>
                      </a:r>
                      <a:r>
                        <a:rPr kumimoji="1" lang="en-US" altLang="ja-JP" sz="1000" baseline="0" dirty="0" smtClean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)</a:t>
                      </a:r>
                      <a:endParaRPr kumimoji="1" lang="ja-JP" altLang="en-US" sz="1200" dirty="0" smtClean="0">
                        <a:latin typeface="Gadugi" panose="020B0502040204020203" pitchFamily="34" charset="0"/>
                        <a:ea typeface="HGS創英ﾌﾟﾚｾﾞﾝｽEB" panose="02020800000000000000" pitchFamily="18" charset="-128"/>
                      </a:endParaRPr>
                    </a:p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約束の地</a:t>
                      </a:r>
                      <a:endParaRPr kumimoji="1" lang="ja-JP" altLang="en-US" sz="1400" dirty="0">
                        <a:latin typeface="Gadugi" panose="020B0502040204020203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スコア</a:t>
                      </a:r>
                      <a:endParaRPr kumimoji="1" lang="en-US" altLang="ja-JP" sz="1100" dirty="0" smtClean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12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枚数</a:t>
                      </a:r>
                      <a:endParaRPr kumimoji="1" lang="en-US" altLang="ja-JP" sz="1100" dirty="0" smtClean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73" y="266699"/>
            <a:ext cx="1898224" cy="104402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56" y="225969"/>
            <a:ext cx="2046337" cy="1125485"/>
          </a:xfrm>
          <a:prstGeom prst="rect">
            <a:avLst/>
          </a:prstGeom>
        </p:spPr>
      </p:pic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480039"/>
              </p:ext>
            </p:extLst>
          </p:nvPr>
        </p:nvGraphicFramePr>
        <p:xfrm>
          <a:off x="3662148" y="1389263"/>
          <a:ext cx="2834526" cy="32967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32150"/>
                <a:gridCol w="706263"/>
                <a:gridCol w="596113"/>
              </a:tblGrid>
              <a:tr h="3374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Wonder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カード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スコア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枚数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marL="0" marR="0" anchor="ctr"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幻影の庭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8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凍てつく墓標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2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黒の祭壇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3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聖教会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4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8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神の手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5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6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世界の果て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6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5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夢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7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5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1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合計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52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aseline="0" dirty="0" smtClean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(</a:t>
                      </a:r>
                      <a:r>
                        <a:rPr kumimoji="1" lang="ja-JP" altLang="en-US" sz="1000" baseline="0" dirty="0" smtClean="0">
                          <a:latin typeface="Gadugi" panose="020B0502040204020203" pitchFamily="34" charset="0"/>
                          <a:ea typeface="HGS創英ﾌﾟﾚｾﾞﾝｽEB" panose="02020800000000000000" pitchFamily="18" charset="-128"/>
                        </a:rPr>
                        <a:t>拡張</a:t>
                      </a:r>
                      <a:r>
                        <a:rPr kumimoji="1" lang="en-US" altLang="ja-JP" sz="1000" baseline="0" dirty="0" smtClean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)</a:t>
                      </a:r>
                      <a:endParaRPr kumimoji="1" lang="ja-JP" altLang="en-US" sz="1200" dirty="0" smtClean="0">
                        <a:latin typeface="Gadugi" panose="020B0502040204020203" pitchFamily="34" charset="0"/>
                        <a:ea typeface="HGS創英ﾌﾟﾚｾﾞﾝｽEB" panose="02020800000000000000" pitchFamily="18" charset="-128"/>
                      </a:endParaRPr>
                    </a:p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約束の地</a:t>
                      </a:r>
                      <a:endParaRPr kumimoji="1" lang="ja-JP" altLang="en-US" sz="1400" dirty="0">
                        <a:latin typeface="Gadugi" panose="020B0502040204020203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スコア</a:t>
                      </a:r>
                      <a:endParaRPr kumimoji="1" lang="en-US" altLang="ja-JP" sz="1100" dirty="0" smtClean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12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枚数</a:t>
                      </a:r>
                      <a:endParaRPr kumimoji="1" lang="en-US" altLang="ja-JP" sz="1100" dirty="0" smtClean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230033"/>
              </p:ext>
            </p:extLst>
          </p:nvPr>
        </p:nvGraphicFramePr>
        <p:xfrm>
          <a:off x="1988097" y="1038745"/>
          <a:ext cx="1263056" cy="21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3056"/>
              </a:tblGrid>
              <a:tr h="20831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キャラクターカード   </a:t>
                      </a:r>
                      <a:r>
                        <a:rPr kumimoji="1" lang="en-US" altLang="ja-JP" sz="800" b="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15</a:t>
                      </a:r>
                      <a:r>
                        <a:rPr kumimoji="1" lang="ja-JP" altLang="en-US" sz="800" b="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800" b="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marL="0" marR="0" anchor="ctr"/>
                </a:tc>
              </a:tr>
            </a:tbl>
          </a:graphicData>
        </a:graphic>
      </p:graphicFrame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942566"/>
              </p:ext>
            </p:extLst>
          </p:nvPr>
        </p:nvGraphicFramePr>
        <p:xfrm>
          <a:off x="5253215" y="1025634"/>
          <a:ext cx="1263056" cy="21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3056"/>
              </a:tblGrid>
              <a:tr h="20831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キャラクターカード   </a:t>
                      </a:r>
                      <a:r>
                        <a:rPr kumimoji="1" lang="en-US" altLang="ja-JP" sz="800" b="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15</a:t>
                      </a:r>
                      <a:r>
                        <a:rPr kumimoji="1" lang="ja-JP" altLang="en-US" sz="800" b="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800" b="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marL="0" marR="0" anchor="ctr"/>
                </a:tc>
              </a:tr>
            </a:tbl>
          </a:graphicData>
        </a:graphic>
      </p:graphicFrame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955541"/>
              </p:ext>
            </p:extLst>
          </p:nvPr>
        </p:nvGraphicFramePr>
        <p:xfrm>
          <a:off x="299681" y="6276500"/>
          <a:ext cx="2908439" cy="32967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72102"/>
                <a:gridCol w="724680"/>
                <a:gridCol w="611657"/>
              </a:tblGrid>
              <a:tr h="3374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Wonder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カード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スコア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枚数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marL="0" marR="0" anchor="ctr"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幻影の庭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8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凍てつく墓標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2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黒の祭壇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3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聖教会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4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8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神の手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5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6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世界の果て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6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5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夢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7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5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1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合計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52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aseline="0" dirty="0" smtClean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(</a:t>
                      </a:r>
                      <a:r>
                        <a:rPr kumimoji="1" lang="ja-JP" altLang="en-US" sz="1000" baseline="0" dirty="0" smtClean="0">
                          <a:latin typeface="Gadugi" panose="020B0502040204020203" pitchFamily="34" charset="0"/>
                          <a:ea typeface="HGS創英ﾌﾟﾚｾﾞﾝｽEB" panose="02020800000000000000" pitchFamily="18" charset="-128"/>
                        </a:rPr>
                        <a:t>拡張</a:t>
                      </a:r>
                      <a:r>
                        <a:rPr kumimoji="1" lang="en-US" altLang="ja-JP" sz="1000" baseline="0" dirty="0" smtClean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)</a:t>
                      </a:r>
                      <a:endParaRPr kumimoji="1" lang="ja-JP" altLang="en-US" sz="1200" dirty="0" smtClean="0">
                        <a:latin typeface="Gadugi" panose="020B0502040204020203" pitchFamily="34" charset="0"/>
                        <a:ea typeface="HGS創英ﾌﾟﾚｾﾞﾝｽEB" panose="02020800000000000000" pitchFamily="18" charset="-128"/>
                      </a:endParaRPr>
                    </a:p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約束の地</a:t>
                      </a:r>
                      <a:endParaRPr kumimoji="1" lang="ja-JP" altLang="en-US" sz="1400" dirty="0">
                        <a:latin typeface="Gadugi" panose="020B0502040204020203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スコア</a:t>
                      </a:r>
                      <a:endParaRPr kumimoji="1" lang="en-US" altLang="ja-JP" sz="1100" dirty="0" smtClean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12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枚数</a:t>
                      </a:r>
                      <a:endParaRPr kumimoji="1" lang="en-US" altLang="ja-JP" sz="1100" dirty="0" smtClean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70" y="5153937"/>
            <a:ext cx="1898224" cy="104402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953" y="5113207"/>
            <a:ext cx="2046337" cy="1125485"/>
          </a:xfrm>
          <a:prstGeom prst="rect">
            <a:avLst/>
          </a:prstGeom>
        </p:spPr>
      </p:pic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483909"/>
              </p:ext>
            </p:extLst>
          </p:nvPr>
        </p:nvGraphicFramePr>
        <p:xfrm>
          <a:off x="3681745" y="6276501"/>
          <a:ext cx="2834526" cy="32967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32150"/>
                <a:gridCol w="706263"/>
                <a:gridCol w="596113"/>
              </a:tblGrid>
              <a:tr h="3374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Wonder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カード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スコア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枚数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marL="0" marR="0" anchor="ctr"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幻影の庭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8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凍てつく墓標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2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黒の祭壇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3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聖教会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4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8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神の手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5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6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世界の果て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6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5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/>
                </a:tc>
              </a:tr>
              <a:tr h="309612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  夢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7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5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1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合計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132080" marR="132080" marT="66040" marB="6604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52</a:t>
                      </a:r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aseline="0" dirty="0" smtClean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(</a:t>
                      </a:r>
                      <a:r>
                        <a:rPr kumimoji="1" lang="ja-JP" altLang="en-US" sz="1000" baseline="0" dirty="0" smtClean="0">
                          <a:latin typeface="Gadugi" panose="020B0502040204020203" pitchFamily="34" charset="0"/>
                          <a:ea typeface="HGS創英ﾌﾟﾚｾﾞﾝｽEB" panose="02020800000000000000" pitchFamily="18" charset="-128"/>
                        </a:rPr>
                        <a:t>拡張</a:t>
                      </a:r>
                      <a:r>
                        <a:rPr kumimoji="1" lang="en-US" altLang="ja-JP" sz="1000" baseline="0" dirty="0" smtClean="0">
                          <a:latin typeface="Gadugi" panose="020B0502040204020203" pitchFamily="34" charset="0"/>
                          <a:ea typeface="Gadugi" panose="020B0502040204020203" pitchFamily="34" charset="0"/>
                        </a:rPr>
                        <a:t>)</a:t>
                      </a:r>
                      <a:endParaRPr kumimoji="1" lang="ja-JP" altLang="en-US" sz="1200" dirty="0" smtClean="0">
                        <a:latin typeface="Gadugi" panose="020B0502040204020203" pitchFamily="34" charset="0"/>
                        <a:ea typeface="HGS創英ﾌﾟﾚｾﾞﾝｽEB" panose="02020800000000000000" pitchFamily="18" charset="-128"/>
                      </a:endParaRPr>
                    </a:p>
                    <a:p>
                      <a:r>
                        <a:rPr kumimoji="1" lang="ja-JP" altLang="en-US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約束の地</a:t>
                      </a:r>
                      <a:endParaRPr kumimoji="1" lang="ja-JP" altLang="en-US" sz="1400" dirty="0">
                        <a:latin typeface="Gadugi" panose="020B0502040204020203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スコア</a:t>
                      </a:r>
                      <a:endParaRPr kumimoji="1" lang="en-US" altLang="ja-JP" sz="1100" dirty="0" smtClean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12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枚数</a:t>
                      </a:r>
                      <a:endParaRPr kumimoji="1" lang="en-US" altLang="ja-JP" sz="1100" dirty="0" smtClean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  <a:p>
                      <a:pPr algn="ctr"/>
                      <a:r>
                        <a:rPr kumimoji="1" lang="en-US" altLang="ja-JP" sz="140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</a:t>
                      </a:r>
                      <a:endParaRPr kumimoji="1" lang="ja-JP" altLang="en-US" sz="140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00938"/>
              </p:ext>
            </p:extLst>
          </p:nvPr>
        </p:nvGraphicFramePr>
        <p:xfrm>
          <a:off x="2007694" y="5925983"/>
          <a:ext cx="1263056" cy="21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3056"/>
              </a:tblGrid>
              <a:tr h="20831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キャラクターカード   </a:t>
                      </a:r>
                      <a:r>
                        <a:rPr kumimoji="1" lang="en-US" altLang="ja-JP" sz="800" b="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15</a:t>
                      </a:r>
                      <a:r>
                        <a:rPr kumimoji="1" lang="ja-JP" altLang="en-US" sz="800" b="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800" b="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marL="0" marR="0" anchor="ctr"/>
                </a:tc>
              </a:tr>
            </a:tbl>
          </a:graphicData>
        </a:graphic>
      </p:graphicFrame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163508"/>
              </p:ext>
            </p:extLst>
          </p:nvPr>
        </p:nvGraphicFramePr>
        <p:xfrm>
          <a:off x="5272812" y="5912872"/>
          <a:ext cx="1263056" cy="21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63056"/>
              </a:tblGrid>
              <a:tr h="20831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b="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キャラクターカード   </a:t>
                      </a:r>
                      <a:r>
                        <a:rPr kumimoji="1" lang="en-US" altLang="ja-JP" sz="800" b="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15</a:t>
                      </a:r>
                      <a:r>
                        <a:rPr kumimoji="1" lang="ja-JP" altLang="en-US" sz="800" b="0" dirty="0" smtClean="0">
                          <a:latin typeface="Impact" panose="020B0806030902050204" pitchFamily="34" charset="0"/>
                          <a:ea typeface="HGS創英ﾌﾟﾚｾﾞﾝｽEB" panose="02020800000000000000" pitchFamily="18" charset="-128"/>
                        </a:rPr>
                        <a:t>枚</a:t>
                      </a:r>
                      <a:endParaRPr kumimoji="1" lang="ja-JP" altLang="en-US" sz="800" b="0" dirty="0">
                        <a:latin typeface="Impact" panose="020B0806030902050204" pitchFamily="34" charset="0"/>
                        <a:ea typeface="HGS創英ﾌﾟﾚｾﾞﾝｽEB" panose="02020800000000000000" pitchFamily="18" charset="-128"/>
                      </a:endParaRPr>
                    </a:p>
                  </a:txBody>
                  <a:tcPr marL="0" marR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8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TM04033937[[fn=飛行機雲]]</Template>
  <TotalTime>7829</TotalTime>
  <Words>260</Words>
  <Application>Microsoft Office PowerPoint</Application>
  <PresentationFormat>A4 210 x 297 mm</PresentationFormat>
  <Paragraphs>132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HGS創英ﾌﾟﾚｾﾞﾝｽEB</vt:lpstr>
      <vt:lpstr>ＭＳ Ｐゴシック</vt:lpstr>
      <vt:lpstr>Arial</vt:lpstr>
      <vt:lpstr>Century Gothic</vt:lpstr>
      <vt:lpstr>Gadugi</vt:lpstr>
      <vt:lpstr>Impact</vt:lpstr>
      <vt:lpstr>飛行機雲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アカウント</dc:creator>
  <cp:lastModifiedBy>Microsoft アカウント</cp:lastModifiedBy>
  <cp:revision>23</cp:revision>
  <dcterms:created xsi:type="dcterms:W3CDTF">2024-04-30T04:49:08Z</dcterms:created>
  <dcterms:modified xsi:type="dcterms:W3CDTF">2024-10-12T17:24:17Z</dcterms:modified>
</cp:coreProperties>
</file>